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46270-5B52-4172-B818-DF1B0F918935}" v="76" dt="2025-02-26T19:08:58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D5846270-5B52-4172-B818-DF1B0F918935}"/>
    <pc:docChg chg="custSel addSld modSld sldOrd">
      <pc:chgData name="Fares Makki" userId="d0c14dd2-ce13-49c4-820b-c6a5e60d5a8d" providerId="ADAL" clId="{D5846270-5B52-4172-B818-DF1B0F918935}" dt="2025-02-26T19:12:11.110" v="5620" actId="20577"/>
      <pc:docMkLst>
        <pc:docMk/>
      </pc:docMkLst>
      <pc:sldChg chg="modSp mod modNotesTx">
        <pc:chgData name="Fares Makki" userId="d0c14dd2-ce13-49c4-820b-c6a5e60d5a8d" providerId="ADAL" clId="{D5846270-5B52-4172-B818-DF1B0F918935}" dt="2025-02-26T19:12:11.110" v="5620" actId="20577"/>
        <pc:sldMkLst>
          <pc:docMk/>
          <pc:sldMk cId="96091473" sldId="256"/>
        </pc:sldMkLst>
        <pc:spChg chg="mod">
          <ac:chgData name="Fares Makki" userId="d0c14dd2-ce13-49c4-820b-c6a5e60d5a8d" providerId="ADAL" clId="{D5846270-5B52-4172-B818-DF1B0F918935}" dt="2025-02-26T16:42:55.210" v="16" actId="20577"/>
          <ac:spMkLst>
            <pc:docMk/>
            <pc:sldMk cId="96091473" sldId="256"/>
            <ac:spMk id="3" creationId="{C5417046-590F-3369-1D36-9084A35B1113}"/>
          </ac:spMkLst>
        </pc:spChg>
      </pc:sldChg>
      <pc:sldChg chg="modSp mod">
        <pc:chgData name="Fares Makki" userId="d0c14dd2-ce13-49c4-820b-c6a5e60d5a8d" providerId="ADAL" clId="{D5846270-5B52-4172-B818-DF1B0F918935}" dt="2025-02-26T16:55:31.414" v="735" actId="20577"/>
        <pc:sldMkLst>
          <pc:docMk/>
          <pc:sldMk cId="1289712011" sldId="257"/>
        </pc:sldMkLst>
        <pc:spChg chg="mod">
          <ac:chgData name="Fares Makki" userId="d0c14dd2-ce13-49c4-820b-c6a5e60d5a8d" providerId="ADAL" clId="{D5846270-5B52-4172-B818-DF1B0F918935}" dt="2025-02-26T16:43:29.452" v="47" actId="20577"/>
          <ac:spMkLst>
            <pc:docMk/>
            <pc:sldMk cId="1289712011" sldId="257"/>
            <ac:spMk id="2" creationId="{FF848B03-64C0-2E97-1953-D8593288A208}"/>
          </ac:spMkLst>
        </pc:spChg>
        <pc:spChg chg="mod">
          <ac:chgData name="Fares Makki" userId="d0c14dd2-ce13-49c4-820b-c6a5e60d5a8d" providerId="ADAL" clId="{D5846270-5B52-4172-B818-DF1B0F918935}" dt="2025-02-26T16:55:31.414" v="735" actId="20577"/>
          <ac:spMkLst>
            <pc:docMk/>
            <pc:sldMk cId="1289712011" sldId="257"/>
            <ac:spMk id="3" creationId="{28ECF49D-4513-6808-10B4-9E84778A449A}"/>
          </ac:spMkLst>
        </pc:spChg>
      </pc:sldChg>
      <pc:sldChg chg="addSp modSp new mod">
        <pc:chgData name="Fares Makki" userId="d0c14dd2-ce13-49c4-820b-c6a5e60d5a8d" providerId="ADAL" clId="{D5846270-5B52-4172-B818-DF1B0F918935}" dt="2025-02-26T17:08:50.381" v="1007" actId="5793"/>
        <pc:sldMkLst>
          <pc:docMk/>
          <pc:sldMk cId="3599525741" sldId="258"/>
        </pc:sldMkLst>
        <pc:spChg chg="mod">
          <ac:chgData name="Fares Makki" userId="d0c14dd2-ce13-49c4-820b-c6a5e60d5a8d" providerId="ADAL" clId="{D5846270-5B52-4172-B818-DF1B0F918935}" dt="2025-02-26T16:58:53.313" v="750" actId="20577"/>
          <ac:spMkLst>
            <pc:docMk/>
            <pc:sldMk cId="3599525741" sldId="258"/>
            <ac:spMk id="2" creationId="{309ACD02-A5E0-0F35-E5B3-4786408CAD44}"/>
          </ac:spMkLst>
        </pc:spChg>
        <pc:spChg chg="mod">
          <ac:chgData name="Fares Makki" userId="d0c14dd2-ce13-49c4-820b-c6a5e60d5a8d" providerId="ADAL" clId="{D5846270-5B52-4172-B818-DF1B0F918935}" dt="2025-02-26T17:08:50.381" v="1007" actId="5793"/>
          <ac:spMkLst>
            <pc:docMk/>
            <pc:sldMk cId="3599525741" sldId="258"/>
            <ac:spMk id="3" creationId="{11E40A45-D9E2-E1C5-E304-F38E9E9AD589}"/>
          </ac:spMkLst>
        </pc:spChg>
        <pc:picChg chg="add mod">
          <ac:chgData name="Fares Makki" userId="d0c14dd2-ce13-49c4-820b-c6a5e60d5a8d" providerId="ADAL" clId="{D5846270-5B52-4172-B818-DF1B0F918935}" dt="2025-02-26T17:08:33.270" v="980" actId="14100"/>
          <ac:picMkLst>
            <pc:docMk/>
            <pc:sldMk cId="3599525741" sldId="258"/>
            <ac:picMk id="1026" creationId="{B53A22D2-5E3B-BFD8-9DCA-8DFA07F8977C}"/>
          </ac:picMkLst>
        </pc:picChg>
      </pc:sldChg>
      <pc:sldChg chg="addSp delSp modSp new mod">
        <pc:chgData name="Fares Makki" userId="d0c14dd2-ce13-49c4-820b-c6a5e60d5a8d" providerId="ADAL" clId="{D5846270-5B52-4172-B818-DF1B0F918935}" dt="2025-02-26T18:40:24.589" v="3726" actId="27636"/>
        <pc:sldMkLst>
          <pc:docMk/>
          <pc:sldMk cId="2388435822" sldId="259"/>
        </pc:sldMkLst>
        <pc:spChg chg="mod">
          <ac:chgData name="Fares Makki" userId="d0c14dd2-ce13-49c4-820b-c6a5e60d5a8d" providerId="ADAL" clId="{D5846270-5B52-4172-B818-DF1B0F918935}" dt="2025-02-26T17:09:22.854" v="1014" actId="20577"/>
          <ac:spMkLst>
            <pc:docMk/>
            <pc:sldMk cId="2388435822" sldId="259"/>
            <ac:spMk id="2" creationId="{B08BB53B-5C7D-78E2-D1EE-6396FE10EEF9}"/>
          </ac:spMkLst>
        </pc:spChg>
        <pc:spChg chg="mod">
          <ac:chgData name="Fares Makki" userId="d0c14dd2-ce13-49c4-820b-c6a5e60d5a8d" providerId="ADAL" clId="{D5846270-5B52-4172-B818-DF1B0F918935}" dt="2025-02-26T18:40:24.589" v="3726" actId="27636"/>
          <ac:spMkLst>
            <pc:docMk/>
            <pc:sldMk cId="2388435822" sldId="259"/>
            <ac:spMk id="3" creationId="{84084054-41F4-7067-9F9E-F44B3FD3E4E0}"/>
          </ac:spMkLst>
        </pc:spChg>
        <pc:picChg chg="add mod modCrop">
          <ac:chgData name="Fares Makki" userId="d0c14dd2-ce13-49c4-820b-c6a5e60d5a8d" providerId="ADAL" clId="{D5846270-5B52-4172-B818-DF1B0F918935}" dt="2025-02-26T18:09:14.996" v="1747" actId="14100"/>
          <ac:picMkLst>
            <pc:docMk/>
            <pc:sldMk cId="2388435822" sldId="259"/>
            <ac:picMk id="4" creationId="{29050466-EBA4-B73F-F0BF-BE2A57CFE638}"/>
          </ac:picMkLst>
        </pc:picChg>
        <pc:picChg chg="add del mod">
          <ac:chgData name="Fares Makki" userId="d0c14dd2-ce13-49c4-820b-c6a5e60d5a8d" providerId="ADAL" clId="{D5846270-5B52-4172-B818-DF1B0F918935}" dt="2025-02-26T18:08:31.786" v="1738" actId="478"/>
          <ac:picMkLst>
            <pc:docMk/>
            <pc:sldMk cId="2388435822" sldId="259"/>
            <ac:picMk id="2050" creationId="{1600BCD0-6338-CE12-39C8-6D11FCA83EC2}"/>
          </ac:picMkLst>
        </pc:picChg>
      </pc:sldChg>
      <pc:sldChg chg="addSp delSp modSp new mod">
        <pc:chgData name="Fares Makki" userId="d0c14dd2-ce13-49c4-820b-c6a5e60d5a8d" providerId="ADAL" clId="{D5846270-5B52-4172-B818-DF1B0F918935}" dt="2025-02-26T18:10:23.944" v="1760" actId="1076"/>
        <pc:sldMkLst>
          <pc:docMk/>
          <pc:sldMk cId="2549076938" sldId="260"/>
        </pc:sldMkLst>
        <pc:spChg chg="mod">
          <ac:chgData name="Fares Makki" userId="d0c14dd2-ce13-49c4-820b-c6a5e60d5a8d" providerId="ADAL" clId="{D5846270-5B52-4172-B818-DF1B0F918935}" dt="2025-02-26T18:02:24.957" v="1493" actId="20577"/>
          <ac:spMkLst>
            <pc:docMk/>
            <pc:sldMk cId="2549076938" sldId="260"/>
            <ac:spMk id="2" creationId="{3B904550-5844-FA4A-20D5-ED7F560A6072}"/>
          </ac:spMkLst>
        </pc:spChg>
        <pc:spChg chg="mod">
          <ac:chgData name="Fares Makki" userId="d0c14dd2-ce13-49c4-820b-c6a5e60d5a8d" providerId="ADAL" clId="{D5846270-5B52-4172-B818-DF1B0F918935}" dt="2025-02-26T18:10:19.802" v="1759" actId="14100"/>
          <ac:spMkLst>
            <pc:docMk/>
            <pc:sldMk cId="2549076938" sldId="260"/>
            <ac:spMk id="3" creationId="{67D832C0-B94D-45B3-632C-E216A66B3C8A}"/>
          </ac:spMkLst>
        </pc:spChg>
        <pc:picChg chg="add del mod">
          <ac:chgData name="Fares Makki" userId="d0c14dd2-ce13-49c4-820b-c6a5e60d5a8d" providerId="ADAL" clId="{D5846270-5B52-4172-B818-DF1B0F918935}" dt="2025-02-26T18:09:29.182" v="1750" actId="478"/>
          <ac:picMkLst>
            <pc:docMk/>
            <pc:sldMk cId="2549076938" sldId="260"/>
            <ac:picMk id="4" creationId="{60D435BD-EA20-1D82-3932-692468DFEA8C}"/>
          </ac:picMkLst>
        </pc:picChg>
        <pc:picChg chg="add mod modCrop">
          <ac:chgData name="Fares Makki" userId="d0c14dd2-ce13-49c4-820b-c6a5e60d5a8d" providerId="ADAL" clId="{D5846270-5B52-4172-B818-DF1B0F918935}" dt="2025-02-26T18:10:23.944" v="1760" actId="1076"/>
          <ac:picMkLst>
            <pc:docMk/>
            <pc:sldMk cId="2549076938" sldId="260"/>
            <ac:picMk id="5" creationId="{D2CC9462-EBE8-21D4-1AFC-7D446DB36937}"/>
          </ac:picMkLst>
        </pc:picChg>
        <pc:picChg chg="add del mod">
          <ac:chgData name="Fares Makki" userId="d0c14dd2-ce13-49c4-820b-c6a5e60d5a8d" providerId="ADAL" clId="{D5846270-5B52-4172-B818-DF1B0F918935}" dt="2025-02-26T18:01:33.112" v="1472" actId="21"/>
          <ac:picMkLst>
            <pc:docMk/>
            <pc:sldMk cId="2549076938" sldId="260"/>
            <ac:picMk id="2050" creationId="{1600BCD0-6338-CE12-39C8-6D11FCA83EC2}"/>
          </ac:picMkLst>
        </pc:picChg>
      </pc:sldChg>
      <pc:sldChg chg="addSp delSp modSp new mod ord modAnim">
        <pc:chgData name="Fares Makki" userId="d0c14dd2-ce13-49c4-820b-c6a5e60d5a8d" providerId="ADAL" clId="{D5846270-5B52-4172-B818-DF1B0F918935}" dt="2025-02-26T18:02:17.364" v="1486"/>
        <pc:sldMkLst>
          <pc:docMk/>
          <pc:sldMk cId="832612783" sldId="261"/>
        </pc:sldMkLst>
        <pc:spChg chg="del">
          <ac:chgData name="Fares Makki" userId="d0c14dd2-ce13-49c4-820b-c6a5e60d5a8d" providerId="ADAL" clId="{D5846270-5B52-4172-B818-DF1B0F918935}" dt="2025-02-26T18:01:00.656" v="1467"/>
          <ac:spMkLst>
            <pc:docMk/>
            <pc:sldMk cId="832612783" sldId="261"/>
            <ac:spMk id="3" creationId="{ED82710B-21C6-5083-5C5C-4B8F006BFC35}"/>
          </ac:spMkLst>
        </pc:spChg>
        <pc:picChg chg="add mod">
          <ac:chgData name="Fares Makki" userId="d0c14dd2-ce13-49c4-820b-c6a5e60d5a8d" providerId="ADAL" clId="{D5846270-5B52-4172-B818-DF1B0F918935}" dt="2025-02-26T18:01:24.012" v="1470" actId="1076"/>
          <ac:picMkLst>
            <pc:docMk/>
            <pc:sldMk cId="832612783" sldId="261"/>
            <ac:picMk id="4" creationId="{000A719E-1B1E-2F2B-DE8A-F9E8B951F5DE}"/>
          </ac:picMkLst>
        </pc:picChg>
      </pc:sldChg>
      <pc:sldChg chg="addSp modSp new mod">
        <pc:chgData name="Fares Makki" userId="d0c14dd2-ce13-49c4-820b-c6a5e60d5a8d" providerId="ADAL" clId="{D5846270-5B52-4172-B818-DF1B0F918935}" dt="2025-02-26T18:12:47.230" v="2023" actId="20577"/>
        <pc:sldMkLst>
          <pc:docMk/>
          <pc:sldMk cId="2352102632" sldId="262"/>
        </pc:sldMkLst>
        <pc:spChg chg="mod">
          <ac:chgData name="Fares Makki" userId="d0c14dd2-ce13-49c4-820b-c6a5e60d5a8d" providerId="ADAL" clId="{D5846270-5B52-4172-B818-DF1B0F918935}" dt="2025-02-26T18:05:21.663" v="1722" actId="20577"/>
          <ac:spMkLst>
            <pc:docMk/>
            <pc:sldMk cId="2352102632" sldId="262"/>
            <ac:spMk id="2" creationId="{DBE84808-E33C-4A82-146E-550DF5E79E63}"/>
          </ac:spMkLst>
        </pc:spChg>
        <pc:spChg chg="mod">
          <ac:chgData name="Fares Makki" userId="d0c14dd2-ce13-49c4-820b-c6a5e60d5a8d" providerId="ADAL" clId="{D5846270-5B52-4172-B818-DF1B0F918935}" dt="2025-02-26T18:12:47.230" v="2023" actId="20577"/>
          <ac:spMkLst>
            <pc:docMk/>
            <pc:sldMk cId="2352102632" sldId="262"/>
            <ac:spMk id="3" creationId="{2ABD80CD-EDBA-2FB1-C672-B94FA98C5A35}"/>
          </ac:spMkLst>
        </pc:spChg>
        <pc:picChg chg="add mod modCrop">
          <ac:chgData name="Fares Makki" userId="d0c14dd2-ce13-49c4-820b-c6a5e60d5a8d" providerId="ADAL" clId="{D5846270-5B52-4172-B818-DF1B0F918935}" dt="2025-02-26T18:10:59.948" v="1767" actId="14100"/>
          <ac:picMkLst>
            <pc:docMk/>
            <pc:sldMk cId="2352102632" sldId="262"/>
            <ac:picMk id="5" creationId="{2BC66C29-AE89-6145-8651-3C2BF73ED09F}"/>
          </ac:picMkLst>
        </pc:picChg>
      </pc:sldChg>
      <pc:sldChg chg="addSp modSp new mod">
        <pc:chgData name="Fares Makki" userId="d0c14dd2-ce13-49c4-820b-c6a5e60d5a8d" providerId="ADAL" clId="{D5846270-5B52-4172-B818-DF1B0F918935}" dt="2025-02-26T18:15:07.492" v="2258" actId="20577"/>
        <pc:sldMkLst>
          <pc:docMk/>
          <pc:sldMk cId="2535017366" sldId="263"/>
        </pc:sldMkLst>
        <pc:spChg chg="mod">
          <ac:chgData name="Fares Makki" userId="d0c14dd2-ce13-49c4-820b-c6a5e60d5a8d" providerId="ADAL" clId="{D5846270-5B52-4172-B818-DF1B0F918935}" dt="2025-02-26T18:13:01.565" v="2030" actId="20577"/>
          <ac:spMkLst>
            <pc:docMk/>
            <pc:sldMk cId="2535017366" sldId="263"/>
            <ac:spMk id="2" creationId="{AF1549D2-F1E3-216F-B335-5DDFDC8B5FF2}"/>
          </ac:spMkLst>
        </pc:spChg>
        <pc:spChg chg="mod">
          <ac:chgData name="Fares Makki" userId="d0c14dd2-ce13-49c4-820b-c6a5e60d5a8d" providerId="ADAL" clId="{D5846270-5B52-4172-B818-DF1B0F918935}" dt="2025-02-26T18:15:07.492" v="2258" actId="20577"/>
          <ac:spMkLst>
            <pc:docMk/>
            <pc:sldMk cId="2535017366" sldId="263"/>
            <ac:spMk id="3" creationId="{291AA280-824C-54C1-ABF8-D0F5B17ED333}"/>
          </ac:spMkLst>
        </pc:spChg>
        <pc:picChg chg="add mod modCrop">
          <ac:chgData name="Fares Makki" userId="d0c14dd2-ce13-49c4-820b-c6a5e60d5a8d" providerId="ADAL" clId="{D5846270-5B52-4172-B818-DF1B0F918935}" dt="2025-02-26T18:13:42.621" v="2051" actId="1076"/>
          <ac:picMkLst>
            <pc:docMk/>
            <pc:sldMk cId="2535017366" sldId="263"/>
            <ac:picMk id="4" creationId="{11EDDB60-DCA0-6606-775B-DE4436AA55E0}"/>
          </ac:picMkLst>
        </pc:picChg>
      </pc:sldChg>
      <pc:sldChg chg="addSp modSp new mod">
        <pc:chgData name="Fares Makki" userId="d0c14dd2-ce13-49c4-820b-c6a5e60d5a8d" providerId="ADAL" clId="{D5846270-5B52-4172-B818-DF1B0F918935}" dt="2025-02-26T18:16:45.657" v="2398" actId="20577"/>
        <pc:sldMkLst>
          <pc:docMk/>
          <pc:sldMk cId="3818522543" sldId="264"/>
        </pc:sldMkLst>
        <pc:spChg chg="mod">
          <ac:chgData name="Fares Makki" userId="d0c14dd2-ce13-49c4-820b-c6a5e60d5a8d" providerId="ADAL" clId="{D5846270-5B52-4172-B818-DF1B0F918935}" dt="2025-02-26T18:15:14.954" v="2265" actId="20577"/>
          <ac:spMkLst>
            <pc:docMk/>
            <pc:sldMk cId="3818522543" sldId="264"/>
            <ac:spMk id="2" creationId="{916B838F-5563-3CEB-739D-4DEB669C6E2A}"/>
          </ac:spMkLst>
        </pc:spChg>
        <pc:spChg chg="mod">
          <ac:chgData name="Fares Makki" userId="d0c14dd2-ce13-49c4-820b-c6a5e60d5a8d" providerId="ADAL" clId="{D5846270-5B52-4172-B818-DF1B0F918935}" dt="2025-02-26T18:16:45.657" v="2398" actId="20577"/>
          <ac:spMkLst>
            <pc:docMk/>
            <pc:sldMk cId="3818522543" sldId="264"/>
            <ac:spMk id="3" creationId="{EA3A12D8-89F9-CA85-54E5-50A62B853D27}"/>
          </ac:spMkLst>
        </pc:spChg>
        <pc:picChg chg="add mod modCrop">
          <ac:chgData name="Fares Makki" userId="d0c14dd2-ce13-49c4-820b-c6a5e60d5a8d" providerId="ADAL" clId="{D5846270-5B52-4172-B818-DF1B0F918935}" dt="2025-02-26T18:15:56.326" v="2283" actId="1076"/>
          <ac:picMkLst>
            <pc:docMk/>
            <pc:sldMk cId="3818522543" sldId="264"/>
            <ac:picMk id="4" creationId="{FC9CA44E-6FF9-7037-CA3C-A91C6B3B0ED1}"/>
          </ac:picMkLst>
        </pc:picChg>
      </pc:sldChg>
      <pc:sldChg chg="addSp modSp new mod">
        <pc:chgData name="Fares Makki" userId="d0c14dd2-ce13-49c4-820b-c6a5e60d5a8d" providerId="ADAL" clId="{D5846270-5B52-4172-B818-DF1B0F918935}" dt="2025-02-26T18:19:19.070" v="2614" actId="20577"/>
        <pc:sldMkLst>
          <pc:docMk/>
          <pc:sldMk cId="322801945" sldId="265"/>
        </pc:sldMkLst>
        <pc:spChg chg="mod">
          <ac:chgData name="Fares Makki" userId="d0c14dd2-ce13-49c4-820b-c6a5e60d5a8d" providerId="ADAL" clId="{D5846270-5B52-4172-B818-DF1B0F918935}" dt="2025-02-26T18:16:51.852" v="2405" actId="20577"/>
          <ac:spMkLst>
            <pc:docMk/>
            <pc:sldMk cId="322801945" sldId="265"/>
            <ac:spMk id="2" creationId="{BD1310DA-A54C-0244-A766-6235D8218E31}"/>
          </ac:spMkLst>
        </pc:spChg>
        <pc:spChg chg="mod">
          <ac:chgData name="Fares Makki" userId="d0c14dd2-ce13-49c4-820b-c6a5e60d5a8d" providerId="ADAL" clId="{D5846270-5B52-4172-B818-DF1B0F918935}" dt="2025-02-26T18:19:19.070" v="2614" actId="20577"/>
          <ac:spMkLst>
            <pc:docMk/>
            <pc:sldMk cId="322801945" sldId="265"/>
            <ac:spMk id="3" creationId="{A78431B3-D218-6192-E8AF-C810DD10F3CF}"/>
          </ac:spMkLst>
        </pc:spChg>
        <pc:picChg chg="add mod modCrop">
          <ac:chgData name="Fares Makki" userId="d0c14dd2-ce13-49c4-820b-c6a5e60d5a8d" providerId="ADAL" clId="{D5846270-5B52-4172-B818-DF1B0F918935}" dt="2025-02-26T18:17:38.112" v="2428" actId="1076"/>
          <ac:picMkLst>
            <pc:docMk/>
            <pc:sldMk cId="322801945" sldId="265"/>
            <ac:picMk id="4" creationId="{392E45AB-DDE3-00D6-B9E4-D27366C76C02}"/>
          </ac:picMkLst>
        </pc:picChg>
      </pc:sldChg>
      <pc:sldChg chg="modSp new mod">
        <pc:chgData name="Fares Makki" userId="d0c14dd2-ce13-49c4-820b-c6a5e60d5a8d" providerId="ADAL" clId="{D5846270-5B52-4172-B818-DF1B0F918935}" dt="2025-02-26T18:46:58.398" v="4258" actId="14100"/>
        <pc:sldMkLst>
          <pc:docMk/>
          <pc:sldMk cId="3124802883" sldId="266"/>
        </pc:sldMkLst>
        <pc:spChg chg="mod">
          <ac:chgData name="Fares Makki" userId="d0c14dd2-ce13-49c4-820b-c6a5e60d5a8d" providerId="ADAL" clId="{D5846270-5B52-4172-B818-DF1B0F918935}" dt="2025-02-26T18:20:10.246" v="2622" actId="20577"/>
          <ac:spMkLst>
            <pc:docMk/>
            <pc:sldMk cId="3124802883" sldId="266"/>
            <ac:spMk id="2" creationId="{EB65EE02-23BA-716B-E41E-8F2B20B8502C}"/>
          </ac:spMkLst>
        </pc:spChg>
        <pc:spChg chg="mod">
          <ac:chgData name="Fares Makki" userId="d0c14dd2-ce13-49c4-820b-c6a5e60d5a8d" providerId="ADAL" clId="{D5846270-5B52-4172-B818-DF1B0F918935}" dt="2025-02-26T18:46:58.398" v="4258" actId="14100"/>
          <ac:spMkLst>
            <pc:docMk/>
            <pc:sldMk cId="3124802883" sldId="266"/>
            <ac:spMk id="3" creationId="{6B6129B8-4371-7B6A-5BB4-E45E6911C182}"/>
          </ac:spMkLst>
        </pc:spChg>
      </pc:sldChg>
      <pc:sldChg chg="addSp modSp new mod">
        <pc:chgData name="Fares Makki" userId="d0c14dd2-ce13-49c4-820b-c6a5e60d5a8d" providerId="ADAL" clId="{D5846270-5B52-4172-B818-DF1B0F918935}" dt="2025-02-26T18:47:10.484" v="4260" actId="20577"/>
        <pc:sldMkLst>
          <pc:docMk/>
          <pc:sldMk cId="375662827" sldId="267"/>
        </pc:sldMkLst>
        <pc:spChg chg="mod">
          <ac:chgData name="Fares Makki" userId="d0c14dd2-ce13-49c4-820b-c6a5e60d5a8d" providerId="ADAL" clId="{D5846270-5B52-4172-B818-DF1B0F918935}" dt="2025-02-26T18:32:32.686" v="3322" actId="20577"/>
          <ac:spMkLst>
            <pc:docMk/>
            <pc:sldMk cId="375662827" sldId="267"/>
            <ac:spMk id="2" creationId="{335FAC88-18C1-5F59-6AEE-4BBE68BC00FA}"/>
          </ac:spMkLst>
        </pc:spChg>
        <pc:spChg chg="mod">
          <ac:chgData name="Fares Makki" userId="d0c14dd2-ce13-49c4-820b-c6a5e60d5a8d" providerId="ADAL" clId="{D5846270-5B52-4172-B818-DF1B0F918935}" dt="2025-02-26T18:47:10.484" v="4260" actId="20577"/>
          <ac:spMkLst>
            <pc:docMk/>
            <pc:sldMk cId="375662827" sldId="267"/>
            <ac:spMk id="3" creationId="{96524CB9-754B-3667-E930-48D9F636FA0D}"/>
          </ac:spMkLst>
        </pc:spChg>
        <pc:picChg chg="add mod">
          <ac:chgData name="Fares Makki" userId="d0c14dd2-ce13-49c4-820b-c6a5e60d5a8d" providerId="ADAL" clId="{D5846270-5B52-4172-B818-DF1B0F918935}" dt="2025-02-26T18:33:13.107" v="3368" actId="13822"/>
          <ac:picMkLst>
            <pc:docMk/>
            <pc:sldMk cId="375662827" sldId="267"/>
            <ac:picMk id="3074" creationId="{34898D55-37EC-183D-D859-F3EB7C7CD8D0}"/>
          </ac:picMkLst>
        </pc:picChg>
      </pc:sldChg>
      <pc:sldChg chg="addSp modSp new mod">
        <pc:chgData name="Fares Makki" userId="d0c14dd2-ce13-49c4-820b-c6a5e60d5a8d" providerId="ADAL" clId="{D5846270-5B52-4172-B818-DF1B0F918935}" dt="2025-02-26T19:01:34.176" v="5118" actId="20577"/>
        <pc:sldMkLst>
          <pc:docMk/>
          <pc:sldMk cId="2280925381" sldId="268"/>
        </pc:sldMkLst>
        <pc:spChg chg="mod">
          <ac:chgData name="Fares Makki" userId="d0c14dd2-ce13-49c4-820b-c6a5e60d5a8d" providerId="ADAL" clId="{D5846270-5B52-4172-B818-DF1B0F918935}" dt="2025-02-26T18:34:06.743" v="3430" actId="20577"/>
          <ac:spMkLst>
            <pc:docMk/>
            <pc:sldMk cId="2280925381" sldId="268"/>
            <ac:spMk id="2" creationId="{DD516604-55D9-420B-43C7-4674216FB0AB}"/>
          </ac:spMkLst>
        </pc:spChg>
        <pc:spChg chg="mod">
          <ac:chgData name="Fares Makki" userId="d0c14dd2-ce13-49c4-820b-c6a5e60d5a8d" providerId="ADAL" clId="{D5846270-5B52-4172-B818-DF1B0F918935}" dt="2025-02-26T19:01:34.176" v="5118" actId="20577"/>
          <ac:spMkLst>
            <pc:docMk/>
            <pc:sldMk cId="2280925381" sldId="268"/>
            <ac:spMk id="3" creationId="{AF38C755-C585-DFF0-2354-A8319C24D49E}"/>
          </ac:spMkLst>
        </pc:spChg>
        <pc:picChg chg="add mod">
          <ac:chgData name="Fares Makki" userId="d0c14dd2-ce13-49c4-820b-c6a5e60d5a8d" providerId="ADAL" clId="{D5846270-5B52-4172-B818-DF1B0F918935}" dt="2025-02-26T18:49:23.698" v="4328" actId="1076"/>
          <ac:picMkLst>
            <pc:docMk/>
            <pc:sldMk cId="2280925381" sldId="268"/>
            <ac:picMk id="5122" creationId="{A87BBB77-5130-714A-45B2-BADF9C671356}"/>
          </ac:picMkLst>
        </pc:picChg>
      </pc:sldChg>
      <pc:sldChg chg="addSp modSp new mod">
        <pc:chgData name="Fares Makki" userId="d0c14dd2-ce13-49c4-820b-c6a5e60d5a8d" providerId="ADAL" clId="{D5846270-5B52-4172-B818-DF1B0F918935}" dt="2025-02-26T18:54:03.806" v="4589" actId="20577"/>
        <pc:sldMkLst>
          <pc:docMk/>
          <pc:sldMk cId="4198413239" sldId="269"/>
        </pc:sldMkLst>
        <pc:spChg chg="mod">
          <ac:chgData name="Fares Makki" userId="d0c14dd2-ce13-49c4-820b-c6a5e60d5a8d" providerId="ADAL" clId="{D5846270-5B52-4172-B818-DF1B0F918935}" dt="2025-02-26T18:49:50.563" v="4339" actId="20577"/>
          <ac:spMkLst>
            <pc:docMk/>
            <pc:sldMk cId="4198413239" sldId="269"/>
            <ac:spMk id="2" creationId="{9B0AA65C-7B5D-7B74-FB6B-C96BA1EEE607}"/>
          </ac:spMkLst>
        </pc:spChg>
        <pc:spChg chg="mod">
          <ac:chgData name="Fares Makki" userId="d0c14dd2-ce13-49c4-820b-c6a5e60d5a8d" providerId="ADAL" clId="{D5846270-5B52-4172-B818-DF1B0F918935}" dt="2025-02-26T18:54:03.806" v="4589" actId="20577"/>
          <ac:spMkLst>
            <pc:docMk/>
            <pc:sldMk cId="4198413239" sldId="269"/>
            <ac:spMk id="3" creationId="{462E8797-10F0-69D4-B1F0-E95C5EB5DDAC}"/>
          </ac:spMkLst>
        </pc:spChg>
        <pc:picChg chg="add mod">
          <ac:chgData name="Fares Makki" userId="d0c14dd2-ce13-49c4-820b-c6a5e60d5a8d" providerId="ADAL" clId="{D5846270-5B52-4172-B818-DF1B0F918935}" dt="2025-02-26T18:52:47.545" v="4521" actId="1076"/>
          <ac:picMkLst>
            <pc:docMk/>
            <pc:sldMk cId="4198413239" sldId="269"/>
            <ac:picMk id="6146" creationId="{4B733684-70F4-AB8A-AFFB-D1C3C59505D1}"/>
          </ac:picMkLst>
        </pc:picChg>
      </pc:sldChg>
      <pc:sldChg chg="addSp modSp new mod">
        <pc:chgData name="Fares Makki" userId="d0c14dd2-ce13-49c4-820b-c6a5e60d5a8d" providerId="ADAL" clId="{D5846270-5B52-4172-B818-DF1B0F918935}" dt="2025-02-26T18:55:29.530" v="4678" actId="1076"/>
        <pc:sldMkLst>
          <pc:docMk/>
          <pc:sldMk cId="1090728087" sldId="270"/>
        </pc:sldMkLst>
        <pc:spChg chg="mod">
          <ac:chgData name="Fares Makki" userId="d0c14dd2-ce13-49c4-820b-c6a5e60d5a8d" providerId="ADAL" clId="{D5846270-5B52-4172-B818-DF1B0F918935}" dt="2025-02-26T18:53:04.415" v="4529" actId="20577"/>
          <ac:spMkLst>
            <pc:docMk/>
            <pc:sldMk cId="1090728087" sldId="270"/>
            <ac:spMk id="2" creationId="{6AC0CA57-17E5-D9B4-1113-0C677E839358}"/>
          </ac:spMkLst>
        </pc:spChg>
        <pc:spChg chg="mod">
          <ac:chgData name="Fares Makki" userId="d0c14dd2-ce13-49c4-820b-c6a5e60d5a8d" providerId="ADAL" clId="{D5846270-5B52-4172-B818-DF1B0F918935}" dt="2025-02-26T18:54:49.080" v="4673" actId="14100"/>
          <ac:spMkLst>
            <pc:docMk/>
            <pc:sldMk cId="1090728087" sldId="270"/>
            <ac:spMk id="3" creationId="{44A5DC7D-38F7-E304-C031-8581479F1C74}"/>
          </ac:spMkLst>
        </pc:spChg>
        <pc:picChg chg="add mod">
          <ac:chgData name="Fares Makki" userId="d0c14dd2-ce13-49c4-820b-c6a5e60d5a8d" providerId="ADAL" clId="{D5846270-5B52-4172-B818-DF1B0F918935}" dt="2025-02-26T18:55:29.530" v="4678" actId="1076"/>
          <ac:picMkLst>
            <pc:docMk/>
            <pc:sldMk cId="1090728087" sldId="270"/>
            <ac:picMk id="7170" creationId="{F7BA9E18-675A-85D7-8834-12DF1FF62549}"/>
          </ac:picMkLst>
        </pc:picChg>
      </pc:sldChg>
      <pc:sldChg chg="addSp modSp new mod">
        <pc:chgData name="Fares Makki" userId="d0c14dd2-ce13-49c4-820b-c6a5e60d5a8d" providerId="ADAL" clId="{D5846270-5B52-4172-B818-DF1B0F918935}" dt="2025-02-26T19:01:08.916" v="5090" actId="20577"/>
        <pc:sldMkLst>
          <pc:docMk/>
          <pc:sldMk cId="1411811108" sldId="271"/>
        </pc:sldMkLst>
        <pc:spChg chg="mod">
          <ac:chgData name="Fares Makki" userId="d0c14dd2-ce13-49c4-820b-c6a5e60d5a8d" providerId="ADAL" clId="{D5846270-5B52-4172-B818-DF1B0F918935}" dt="2025-02-26T18:55:37.989" v="4686" actId="20577"/>
          <ac:spMkLst>
            <pc:docMk/>
            <pc:sldMk cId="1411811108" sldId="271"/>
            <ac:spMk id="2" creationId="{C3008AF5-8056-E1A5-B414-247483794EAA}"/>
          </ac:spMkLst>
        </pc:spChg>
        <pc:spChg chg="mod">
          <ac:chgData name="Fares Makki" userId="d0c14dd2-ce13-49c4-820b-c6a5e60d5a8d" providerId="ADAL" clId="{D5846270-5B52-4172-B818-DF1B0F918935}" dt="2025-02-26T19:01:08.916" v="5090" actId="20577"/>
          <ac:spMkLst>
            <pc:docMk/>
            <pc:sldMk cId="1411811108" sldId="271"/>
            <ac:spMk id="3" creationId="{C8FDBBF0-8231-4DFB-D26B-67ECB81BA701}"/>
          </ac:spMkLst>
        </pc:spChg>
        <pc:picChg chg="add mod">
          <ac:chgData name="Fares Makki" userId="d0c14dd2-ce13-49c4-820b-c6a5e60d5a8d" providerId="ADAL" clId="{D5846270-5B52-4172-B818-DF1B0F918935}" dt="2025-02-26T18:57:14.877" v="4837" actId="1076"/>
          <ac:picMkLst>
            <pc:docMk/>
            <pc:sldMk cId="1411811108" sldId="271"/>
            <ac:picMk id="8194" creationId="{E5567638-BFF6-BA25-C02E-891EDB35F081}"/>
          </ac:picMkLst>
        </pc:picChg>
      </pc:sldChg>
      <pc:sldChg chg="addSp modSp new mod">
        <pc:chgData name="Fares Makki" userId="d0c14dd2-ce13-49c4-820b-c6a5e60d5a8d" providerId="ADAL" clId="{D5846270-5B52-4172-B818-DF1B0F918935}" dt="2025-02-26T19:00:42.814" v="5060" actId="20577"/>
        <pc:sldMkLst>
          <pc:docMk/>
          <pc:sldMk cId="3310111840" sldId="272"/>
        </pc:sldMkLst>
        <pc:spChg chg="mod">
          <ac:chgData name="Fares Makki" userId="d0c14dd2-ce13-49c4-820b-c6a5e60d5a8d" providerId="ADAL" clId="{D5846270-5B52-4172-B818-DF1B0F918935}" dt="2025-02-26T18:57:27.829" v="4845" actId="20577"/>
          <ac:spMkLst>
            <pc:docMk/>
            <pc:sldMk cId="3310111840" sldId="272"/>
            <ac:spMk id="2" creationId="{45586AF9-4F5D-7A33-1C4F-AB512500A8E3}"/>
          </ac:spMkLst>
        </pc:spChg>
        <pc:spChg chg="mod">
          <ac:chgData name="Fares Makki" userId="d0c14dd2-ce13-49c4-820b-c6a5e60d5a8d" providerId="ADAL" clId="{D5846270-5B52-4172-B818-DF1B0F918935}" dt="2025-02-26T19:00:42.814" v="5060" actId="20577"/>
          <ac:spMkLst>
            <pc:docMk/>
            <pc:sldMk cId="3310111840" sldId="272"/>
            <ac:spMk id="3" creationId="{9495A5C0-0F2F-ABF9-0657-A49F858054C5}"/>
          </ac:spMkLst>
        </pc:spChg>
        <pc:picChg chg="add mod">
          <ac:chgData name="Fares Makki" userId="d0c14dd2-ce13-49c4-820b-c6a5e60d5a8d" providerId="ADAL" clId="{D5846270-5B52-4172-B818-DF1B0F918935}" dt="2025-02-26T18:58:40.598" v="4954" actId="1076"/>
          <ac:picMkLst>
            <pc:docMk/>
            <pc:sldMk cId="3310111840" sldId="272"/>
            <ac:picMk id="9218" creationId="{184525C6-D256-8016-CEF9-792A250896BB}"/>
          </ac:picMkLst>
        </pc:picChg>
      </pc:sldChg>
      <pc:sldChg chg="addSp modSp new mod">
        <pc:chgData name="Fares Makki" userId="d0c14dd2-ce13-49c4-820b-c6a5e60d5a8d" providerId="ADAL" clId="{D5846270-5B52-4172-B818-DF1B0F918935}" dt="2025-02-26T19:03:12.497" v="5195" actId="20577"/>
        <pc:sldMkLst>
          <pc:docMk/>
          <pc:sldMk cId="2987326420" sldId="273"/>
        </pc:sldMkLst>
        <pc:spChg chg="mod">
          <ac:chgData name="Fares Makki" userId="d0c14dd2-ce13-49c4-820b-c6a5e60d5a8d" providerId="ADAL" clId="{D5846270-5B52-4172-B818-DF1B0F918935}" dt="2025-02-26T18:59:43.645" v="5043" actId="20577"/>
          <ac:spMkLst>
            <pc:docMk/>
            <pc:sldMk cId="2987326420" sldId="273"/>
            <ac:spMk id="2" creationId="{909D644C-23BC-999A-D159-2FBC0FDCB00D}"/>
          </ac:spMkLst>
        </pc:spChg>
        <pc:spChg chg="mod">
          <ac:chgData name="Fares Makki" userId="d0c14dd2-ce13-49c4-820b-c6a5e60d5a8d" providerId="ADAL" clId="{D5846270-5B52-4172-B818-DF1B0F918935}" dt="2025-02-26T19:03:12.497" v="5195" actId="20577"/>
          <ac:spMkLst>
            <pc:docMk/>
            <pc:sldMk cId="2987326420" sldId="273"/>
            <ac:spMk id="3" creationId="{B390F125-B82C-A087-5DA5-9226CDFC1597}"/>
          </ac:spMkLst>
        </pc:spChg>
        <pc:picChg chg="add mod">
          <ac:chgData name="Fares Makki" userId="d0c14dd2-ce13-49c4-820b-c6a5e60d5a8d" providerId="ADAL" clId="{D5846270-5B52-4172-B818-DF1B0F918935}" dt="2025-02-26T19:02:48.271" v="5122" actId="1076"/>
          <ac:picMkLst>
            <pc:docMk/>
            <pc:sldMk cId="2987326420" sldId="273"/>
            <ac:picMk id="10242" creationId="{0605661E-B2D9-D3D5-E212-3250723F24FE}"/>
          </ac:picMkLst>
        </pc:picChg>
      </pc:sldChg>
      <pc:sldChg chg="addSp modSp new mod">
        <pc:chgData name="Fares Makki" userId="d0c14dd2-ce13-49c4-820b-c6a5e60d5a8d" providerId="ADAL" clId="{D5846270-5B52-4172-B818-DF1B0F918935}" dt="2025-02-26T19:05:42.316" v="5413" actId="20577"/>
        <pc:sldMkLst>
          <pc:docMk/>
          <pc:sldMk cId="1111936609" sldId="274"/>
        </pc:sldMkLst>
        <pc:spChg chg="mod">
          <ac:chgData name="Fares Makki" userId="d0c14dd2-ce13-49c4-820b-c6a5e60d5a8d" providerId="ADAL" clId="{D5846270-5B52-4172-B818-DF1B0F918935}" dt="2025-02-26T19:03:21.744" v="5204" actId="20577"/>
          <ac:spMkLst>
            <pc:docMk/>
            <pc:sldMk cId="1111936609" sldId="274"/>
            <ac:spMk id="2" creationId="{3F6ED966-5E66-7511-BE01-91BADD5D99FA}"/>
          </ac:spMkLst>
        </pc:spChg>
        <pc:spChg chg="mod">
          <ac:chgData name="Fares Makki" userId="d0c14dd2-ce13-49c4-820b-c6a5e60d5a8d" providerId="ADAL" clId="{D5846270-5B52-4172-B818-DF1B0F918935}" dt="2025-02-26T19:05:42.316" v="5413" actId="20577"/>
          <ac:spMkLst>
            <pc:docMk/>
            <pc:sldMk cId="1111936609" sldId="274"/>
            <ac:spMk id="3" creationId="{C0737DCC-3E9C-3CB4-B287-1174F099D229}"/>
          </ac:spMkLst>
        </pc:spChg>
        <pc:picChg chg="add mod">
          <ac:chgData name="Fares Makki" userId="d0c14dd2-ce13-49c4-820b-c6a5e60d5a8d" providerId="ADAL" clId="{D5846270-5B52-4172-B818-DF1B0F918935}" dt="2025-02-26T19:04:45.671" v="5378" actId="1076"/>
          <ac:picMkLst>
            <pc:docMk/>
            <pc:sldMk cId="1111936609" sldId="274"/>
            <ac:picMk id="11266" creationId="{2900BE4C-D529-9F7E-CCDD-EAEDF385E8AC}"/>
          </ac:picMkLst>
        </pc:picChg>
      </pc:sldChg>
      <pc:sldChg chg="addSp modSp new mod">
        <pc:chgData name="Fares Makki" userId="d0c14dd2-ce13-49c4-820b-c6a5e60d5a8d" providerId="ADAL" clId="{D5846270-5B52-4172-B818-DF1B0F918935}" dt="2025-02-26T19:07:50.403" v="5539" actId="1076"/>
        <pc:sldMkLst>
          <pc:docMk/>
          <pc:sldMk cId="1501707318" sldId="275"/>
        </pc:sldMkLst>
        <pc:spChg chg="mod">
          <ac:chgData name="Fares Makki" userId="d0c14dd2-ce13-49c4-820b-c6a5e60d5a8d" providerId="ADAL" clId="{D5846270-5B52-4172-B818-DF1B0F918935}" dt="2025-02-26T19:05:10.931" v="5387" actId="20577"/>
          <ac:spMkLst>
            <pc:docMk/>
            <pc:sldMk cId="1501707318" sldId="275"/>
            <ac:spMk id="2" creationId="{BD9B8847-237F-A63E-5864-B53FC0F31B8A}"/>
          </ac:spMkLst>
        </pc:spChg>
        <pc:spChg chg="mod">
          <ac:chgData name="Fares Makki" userId="d0c14dd2-ce13-49c4-820b-c6a5e60d5a8d" providerId="ADAL" clId="{D5846270-5B52-4172-B818-DF1B0F918935}" dt="2025-02-26T19:07:20.621" v="5533" actId="20577"/>
          <ac:spMkLst>
            <pc:docMk/>
            <pc:sldMk cId="1501707318" sldId="275"/>
            <ac:spMk id="3" creationId="{6B87C952-2CE2-25F8-90D4-8B1BAC0A1AFA}"/>
          </ac:spMkLst>
        </pc:spChg>
        <pc:picChg chg="add mod">
          <ac:chgData name="Fares Makki" userId="d0c14dd2-ce13-49c4-820b-c6a5e60d5a8d" providerId="ADAL" clId="{D5846270-5B52-4172-B818-DF1B0F918935}" dt="2025-02-26T19:07:50.403" v="5539" actId="1076"/>
          <ac:picMkLst>
            <pc:docMk/>
            <pc:sldMk cId="1501707318" sldId="275"/>
            <ac:picMk id="12290" creationId="{A6D8FD58-3F6C-92F5-EDE8-BA22C9C9951E}"/>
          </ac:picMkLst>
        </pc:picChg>
      </pc:sldChg>
      <pc:sldChg chg="addSp modSp new mod">
        <pc:chgData name="Fares Makki" userId="d0c14dd2-ce13-49c4-820b-c6a5e60d5a8d" providerId="ADAL" clId="{D5846270-5B52-4172-B818-DF1B0F918935}" dt="2025-02-26T19:08:58.257" v="5619" actId="14100"/>
        <pc:sldMkLst>
          <pc:docMk/>
          <pc:sldMk cId="103366370" sldId="276"/>
        </pc:sldMkLst>
        <pc:spChg chg="mod">
          <ac:chgData name="Fares Makki" userId="d0c14dd2-ce13-49c4-820b-c6a5e60d5a8d" providerId="ADAL" clId="{D5846270-5B52-4172-B818-DF1B0F918935}" dt="2025-02-26T19:08:05.516" v="5548" actId="20577"/>
          <ac:spMkLst>
            <pc:docMk/>
            <pc:sldMk cId="103366370" sldId="276"/>
            <ac:spMk id="2" creationId="{4308BAA5-727A-0CBF-9BCF-BFD7EFA9D498}"/>
          </ac:spMkLst>
        </pc:spChg>
        <pc:spChg chg="mod">
          <ac:chgData name="Fares Makki" userId="d0c14dd2-ce13-49c4-820b-c6a5e60d5a8d" providerId="ADAL" clId="{D5846270-5B52-4172-B818-DF1B0F918935}" dt="2025-02-26T19:08:53.017" v="5617" actId="14100"/>
          <ac:spMkLst>
            <pc:docMk/>
            <pc:sldMk cId="103366370" sldId="276"/>
            <ac:spMk id="3" creationId="{695861ED-FFD3-FFF1-734D-26EA523FC8B5}"/>
          </ac:spMkLst>
        </pc:spChg>
        <pc:picChg chg="add mod">
          <ac:chgData name="Fares Makki" userId="d0c14dd2-ce13-49c4-820b-c6a5e60d5a8d" providerId="ADAL" clId="{D5846270-5B52-4172-B818-DF1B0F918935}" dt="2025-02-26T19:08:58.257" v="5619" actId="14100"/>
          <ac:picMkLst>
            <pc:docMk/>
            <pc:sldMk cId="103366370" sldId="276"/>
            <ac:picMk id="13314" creationId="{2D1F64B3-A578-BEF9-A69C-F2337AF575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EF539-BA7C-4275-9698-75BCBC2C7C0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685A-1512-4B64-8B29-B0E620ABEF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685A-1512-4B64-8B29-B0E620ABEF5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34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FDA93-0A7B-5D0C-326A-7F9B740C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CC81E55-05DB-70CA-1919-BEC9294DE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46AE5D-7016-58F2-C604-D469CEB5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655A61-AAA3-0415-0AFB-7F8567BE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53E75D-272D-2326-BAE6-3E84E711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67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3CB460-79DB-80B9-3C5A-37F34C47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C8778E9-4D6C-4A3E-6E95-9C51DF0E7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D71D9A-73AC-0A4A-6088-09CDDDBE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865543-29A5-E5C9-61B8-8717AF5B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8B022B-BC5A-7126-9D1B-F6362A34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03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A0805E7-078D-4D89-371F-AA105A3E5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5AAEBC-00EA-8D22-5931-B51A891D6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0A658C-0ED1-C322-0ED6-20129E12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205E6A-FF48-5402-DC3F-EB0239D6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AF6A6-F3A6-1611-02D7-A7826EF2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39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2B4CDE-9D11-C15F-0DC3-1DE871CC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9B9795-238A-B04F-0022-0FA166DEB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33A74E-C9D4-B9C9-3E01-5658513C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6E6821-ED1B-6791-B438-D4C2DEA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507592-B758-4496-ABA7-E433D36F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44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7C84BD-2E4E-A68E-228E-0C9D5482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306455-99F5-F938-617B-E26D364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9AB153-ABF6-B741-3B8B-6AC59DC3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050B4B-100D-9F7D-9B71-BFE31D0F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15F712-BFCB-23FA-1C02-667F9AD1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774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4A2341-08C6-CA29-146F-851DFA21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AF11E4-F765-62EB-99E1-943B1DDD0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23091B-D917-FC85-AA79-30ED7811B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8A10F1-364C-AFF3-2CF9-970E1F81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C1E373-70B8-3E5D-D9BA-CD8D3C12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691B57-8A76-961E-600C-433971B6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63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C67D06-3690-7EA7-C439-32794FD1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44F30F-C70B-BA7E-0AEB-33525BBB9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36BBCA2-A286-AE6E-ADD7-AD43492C7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A9CFAFB-1569-A826-AA26-13C03F49F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B2B64F8-CA8B-79C4-0BFC-82B252E3A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46208FD-0AD0-511B-7564-E24DBE1D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4FBDF13-5700-672E-BE73-EDBE3A25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2934C94-6138-D398-51CF-ADB92882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48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328DB-C404-3019-C704-A4CBA75F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B0F85A-9E31-8B5E-0858-B8FC88C8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5FCA9A4-F400-11E4-E776-113C7D2F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091EB19-EBF8-3AD1-9185-3E5E4BAD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15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8BBDBA3-532F-87EE-720F-0C885B3C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11BC05F-B585-1E0C-0BDC-09C08B19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72FD816-F3A1-3723-9905-86674D8C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22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B486E4-8480-848C-9593-F10C1AC6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C755C5-7E75-2553-8739-C1B4F8702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A36379-9DB1-447F-A967-EF26BC34C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FF56D7-0025-07D4-5DF6-F032480A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6C1F3C-A2E9-BA24-6753-C01C72D9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3BB150-D9FF-62E8-7DC4-51488077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43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3EBE7-39F8-1B6E-830E-7EA65C88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179774D-5759-C389-567A-738FEFD02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D8A06A-36B7-887B-4FC8-0A8A3AA13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A0804C1-E24B-DE96-EF91-1F604C5F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A84C540-E82B-D2DF-BB6C-0CD12BD9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25F553-0722-3750-A2D9-55FD1F00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6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39A056-1355-6FD2-B5B5-CBED2FC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694C2C-FB5C-6BB3-1CA0-6E6C93412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FB26D1-6328-3154-080B-1CF27A34B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603F84-A75D-4771-BBC9-A91BD1E6E144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48F10C-D373-D1CE-4BD8-86127183E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E0CEFB-4034-0C75-5733-A55DF0065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63C81-9762-4B40-AB03-950DCEE9F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563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sRoS7zzOQI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BB5EEF-B6DA-61C4-461C-3135267DC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5417046-590F-3369-1D36-9084A35B1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Celldelning  </a:t>
            </a:r>
          </a:p>
        </p:txBody>
      </p:sp>
    </p:spTree>
    <p:extLst>
      <p:ext uri="{BB962C8B-B14F-4D97-AF65-F5344CB8AC3E}">
        <p14:creationId xmlns:p14="http://schemas.microsoft.com/office/powerpoint/2010/main" val="9609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1310DA-A54C-0244-A766-6235D821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Mitos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8431B3-D218-6192-E8AF-C810DD10F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Telofas</a:t>
            </a:r>
            <a:r>
              <a:rPr lang="sv-SE" dirty="0"/>
              <a:t>: </a:t>
            </a:r>
          </a:p>
          <a:p>
            <a:r>
              <a:rPr lang="sv-SE" dirty="0"/>
              <a:t>Cellen delar sig till två nya celler </a:t>
            </a:r>
          </a:p>
          <a:p>
            <a:r>
              <a:rPr lang="sv-SE" dirty="0"/>
              <a:t>Kärnmembran utvecklas kring kromosomerna </a:t>
            </a:r>
          </a:p>
          <a:p>
            <a:endParaRPr lang="sv-SE" dirty="0"/>
          </a:p>
          <a:p>
            <a:r>
              <a:rPr lang="sv-SE" dirty="0" err="1"/>
              <a:t>Cytokines</a:t>
            </a:r>
            <a:r>
              <a:rPr lang="sv-SE" dirty="0"/>
              <a:t> är själva processen när de två cellerna klyvs isär </a:t>
            </a:r>
          </a:p>
        </p:txBody>
      </p:sp>
      <p:pic>
        <p:nvPicPr>
          <p:cNvPr id="4" name="Bildobjekt 3" descr="En bild som visar text, papper, bok, flaska&#10;&#10;AI-genererat innehåll kan vara felaktigt.">
            <a:extLst>
              <a:ext uri="{FF2B5EF4-FFF2-40B4-BE49-F238E27FC236}">
                <a16:creationId xmlns:a16="http://schemas.microsoft.com/office/drawing/2014/main" id="{392E45AB-DDE3-00D6-B9E4-D27366C7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64322" r="30399" b="7963"/>
          <a:stretch/>
        </p:blipFill>
        <p:spPr>
          <a:xfrm>
            <a:off x="7120120" y="1985832"/>
            <a:ext cx="5071880" cy="40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65EE02-23BA-716B-E41E-8F2B20B8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Meios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6129B8-4371-7B6A-5BB4-E45E6911C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sv-SE" dirty="0"/>
              <a:t>Alla kroppsceller (förutom könsceller) kallas för </a:t>
            </a:r>
            <a:r>
              <a:rPr lang="sv-SE" i="1" dirty="0"/>
              <a:t>somatiska</a:t>
            </a:r>
            <a:r>
              <a:rPr lang="sv-SE" dirty="0"/>
              <a:t> </a:t>
            </a:r>
            <a:r>
              <a:rPr lang="sv-SE" i="1" dirty="0"/>
              <a:t>celler</a:t>
            </a:r>
            <a:r>
              <a:rPr lang="sv-SE" dirty="0"/>
              <a:t> </a:t>
            </a:r>
          </a:p>
          <a:p>
            <a:r>
              <a:rPr lang="sv-SE" dirty="0"/>
              <a:t>Somatiska celler har två par av varje kromosom: de är </a:t>
            </a:r>
            <a:r>
              <a:rPr lang="sv-SE" i="1" dirty="0"/>
              <a:t>diploida (2n)</a:t>
            </a:r>
            <a:endParaRPr lang="sv-SE" dirty="0"/>
          </a:p>
          <a:p>
            <a:pPr lvl="1"/>
            <a:r>
              <a:rPr lang="sv-SE" dirty="0"/>
              <a:t>En kromosom kom från en större honcell (ägg) och den andra från en små hancell (spermie) </a:t>
            </a:r>
          </a:p>
          <a:p>
            <a:r>
              <a:rPr lang="sv-SE" dirty="0"/>
              <a:t>Hon- och hanceller kallas för </a:t>
            </a:r>
            <a:r>
              <a:rPr lang="sv-SE" i="1" dirty="0"/>
              <a:t>könsceller </a:t>
            </a:r>
          </a:p>
          <a:p>
            <a:r>
              <a:rPr lang="sv-SE" dirty="0"/>
              <a:t>Könsceller har bara ett av varje kromosom: de är </a:t>
            </a:r>
            <a:r>
              <a:rPr lang="sv-SE" i="1" dirty="0"/>
              <a:t>haploida</a:t>
            </a:r>
            <a:r>
              <a:rPr lang="sv-SE" dirty="0"/>
              <a:t> </a:t>
            </a:r>
            <a:r>
              <a:rPr lang="sv-SE" i="1" dirty="0"/>
              <a:t>(n)</a:t>
            </a:r>
          </a:p>
          <a:p>
            <a:r>
              <a:rPr lang="sv-SE" dirty="0"/>
              <a:t>Varje individ har </a:t>
            </a:r>
            <a:r>
              <a:rPr lang="sv-SE" i="1" dirty="0"/>
              <a:t>x</a:t>
            </a:r>
            <a:r>
              <a:rPr lang="sv-SE" dirty="0"/>
              <a:t> antal </a:t>
            </a:r>
            <a:r>
              <a:rPr lang="sv-SE" b="1" u="sng" dirty="0"/>
              <a:t>par</a:t>
            </a:r>
            <a:r>
              <a:rPr lang="sv-SE" dirty="0"/>
              <a:t> kromosomer </a:t>
            </a:r>
          </a:p>
          <a:p>
            <a:pPr lvl="1"/>
            <a:r>
              <a:rPr lang="sv-SE" dirty="0"/>
              <a:t>t.ex. människor har 23 par kromosomer</a:t>
            </a:r>
          </a:p>
          <a:p>
            <a:pPr lvl="2"/>
            <a:r>
              <a:rPr lang="sv-SE" dirty="0"/>
              <a:t>Vår n = 23 kromosomer och 2n = 46 kromosomer </a:t>
            </a:r>
          </a:p>
        </p:txBody>
      </p:sp>
    </p:spTree>
    <p:extLst>
      <p:ext uri="{BB962C8B-B14F-4D97-AF65-F5344CB8AC3E}">
        <p14:creationId xmlns:p14="http://schemas.microsoft.com/office/powerpoint/2010/main" val="312480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5FAC88-18C1-5F59-6AEE-4BBE68BC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Meios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524CB9-754B-3667-E930-48D9F636F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Uppdelat i två steg: </a:t>
            </a:r>
          </a:p>
          <a:p>
            <a:pPr lvl="1"/>
            <a:r>
              <a:rPr lang="sv-SE" dirty="0"/>
              <a:t>Meios I – reduktionsdelning  </a:t>
            </a:r>
          </a:p>
          <a:p>
            <a:pPr lvl="1"/>
            <a:r>
              <a:rPr lang="sv-SE" dirty="0"/>
              <a:t>Meios II – celldelning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898D55-37EC-183D-D859-F3EB7C7C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0" cy="3473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66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516604-55D9-420B-43C7-4674216F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Meios 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38C755-C585-DFF0-2354-A8319C24D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1585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Interfas</a:t>
            </a:r>
            <a:r>
              <a:rPr lang="sv-SE" dirty="0"/>
              <a:t> I: </a:t>
            </a:r>
          </a:p>
          <a:p>
            <a:r>
              <a:rPr lang="sv-SE" dirty="0"/>
              <a:t>Vanlig tillstånd för en diploid cell (2n) </a:t>
            </a:r>
          </a:p>
          <a:p>
            <a:r>
              <a:rPr lang="sv-SE" dirty="0" err="1"/>
              <a:t>DNA:t</a:t>
            </a:r>
            <a:r>
              <a:rPr lang="sv-SE" dirty="0"/>
              <a:t> dupliceras och bygger systerkromatider 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pic>
        <p:nvPicPr>
          <p:cNvPr id="5122" name="Picture 2" descr="I meiosens interfas replikeras alla kromosomerna.">
            <a:extLst>
              <a:ext uri="{FF2B5EF4-FFF2-40B4-BE49-F238E27FC236}">
                <a16:creationId xmlns:a16="http://schemas.microsoft.com/office/drawing/2014/main" id="{A87BBB77-5130-714A-45B2-BADF9C671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r="33093"/>
          <a:stretch/>
        </p:blipFill>
        <p:spPr bwMode="auto">
          <a:xfrm>
            <a:off x="6700907" y="1417638"/>
            <a:ext cx="5146099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2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0AA65C-7B5D-7B74-FB6B-C96BA1EE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Meios 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2E8797-10F0-69D4-B1F0-E95C5EB5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3954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Profas</a:t>
            </a:r>
            <a:r>
              <a:rPr lang="sv-SE" dirty="0"/>
              <a:t> I:</a:t>
            </a:r>
          </a:p>
          <a:p>
            <a:r>
              <a:rPr lang="sv-SE" dirty="0"/>
              <a:t>Kärnmembranet börjar lösas upp </a:t>
            </a:r>
          </a:p>
          <a:p>
            <a:r>
              <a:rPr lang="sv-SE" dirty="0"/>
              <a:t>Homologa kromosomer paras ihop </a:t>
            </a:r>
          </a:p>
          <a:p>
            <a:pPr lvl="1"/>
            <a:r>
              <a:rPr lang="sv-SE" dirty="0"/>
              <a:t>Överkorsning sker (ökar genetisk variation) vid </a:t>
            </a:r>
            <a:r>
              <a:rPr lang="sv-SE" i="1" dirty="0" err="1"/>
              <a:t>chiasma</a:t>
            </a:r>
            <a:r>
              <a:rPr lang="sv-SE" i="1" dirty="0"/>
              <a:t> (pl. </a:t>
            </a:r>
            <a:r>
              <a:rPr lang="sv-SE" i="1" dirty="0" err="1"/>
              <a:t>chiasmata</a:t>
            </a:r>
            <a:r>
              <a:rPr lang="sv-SE" i="1" dirty="0"/>
              <a:t>)</a:t>
            </a:r>
            <a:endParaRPr lang="sv-SE" dirty="0"/>
          </a:p>
        </p:txBody>
      </p:sp>
      <p:pic>
        <p:nvPicPr>
          <p:cNvPr id="6146" name="Picture 2" descr="I profas I finns möjlighet för överkorsningar mellan homologa kromosomer.">
            <a:extLst>
              <a:ext uri="{FF2B5EF4-FFF2-40B4-BE49-F238E27FC236}">
                <a16:creationId xmlns:a16="http://schemas.microsoft.com/office/drawing/2014/main" id="{4B733684-70F4-AB8A-AFFB-D1C3C595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82" y="1485106"/>
            <a:ext cx="504751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1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0CA57-17E5-D9B4-1113-0C677E839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Meios 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A5DC7D-38F7-E304-C031-8581479F1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Metafas</a:t>
            </a:r>
            <a:r>
              <a:rPr lang="sv-SE" dirty="0"/>
              <a:t> I:</a:t>
            </a:r>
          </a:p>
          <a:p>
            <a:r>
              <a:rPr lang="sv-SE" dirty="0"/>
              <a:t>Kärnspole utvecklas från cellpolerna och fäster till </a:t>
            </a:r>
            <a:r>
              <a:rPr lang="sv-SE" dirty="0" err="1"/>
              <a:t>centromerer</a:t>
            </a:r>
            <a:r>
              <a:rPr lang="sv-SE" dirty="0"/>
              <a:t> </a:t>
            </a:r>
          </a:p>
          <a:p>
            <a:r>
              <a:rPr lang="sv-SE" dirty="0"/>
              <a:t>Homologa kromosomer har raddats vid cellens ekvator  </a:t>
            </a:r>
          </a:p>
        </p:txBody>
      </p:sp>
      <p:pic>
        <p:nvPicPr>
          <p:cNvPr id="7170" name="Picture 2" descr="I metafas I utvecklas en fullständig meiotisk kärnspole med delningkromosomerna samlade i en metafasplatta.">
            <a:extLst>
              <a:ext uri="{FF2B5EF4-FFF2-40B4-BE49-F238E27FC236}">
                <a16:creationId xmlns:a16="http://schemas.microsoft.com/office/drawing/2014/main" id="{F7BA9E18-675A-85D7-8834-12DF1FF6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13" y="1320967"/>
            <a:ext cx="5364459" cy="53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2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008AF5-8056-E1A5-B414-2474837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Meios 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FDBBF0-8231-4DFB-D26B-67ECB81BA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2356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Anafas</a:t>
            </a:r>
            <a:r>
              <a:rPr lang="sv-SE" dirty="0"/>
              <a:t> I: </a:t>
            </a:r>
          </a:p>
          <a:p>
            <a:r>
              <a:rPr lang="sv-SE" dirty="0"/>
              <a:t>Homologa kromosomer och sina systerkromatider dras mot varsin </a:t>
            </a:r>
            <a:r>
              <a:rPr lang="sv-SE" dirty="0" err="1"/>
              <a:t>cellpol</a:t>
            </a:r>
            <a:endParaRPr lang="sv-SE" dirty="0"/>
          </a:p>
          <a:p>
            <a:r>
              <a:rPr lang="sv-SE" dirty="0"/>
              <a:t>Slumpmässigt vilka homolog dras åt vilken </a:t>
            </a:r>
            <a:r>
              <a:rPr lang="sv-SE" dirty="0" err="1"/>
              <a:t>cellpol</a:t>
            </a:r>
            <a:r>
              <a:rPr lang="sv-SE" dirty="0"/>
              <a:t> </a:t>
            </a:r>
          </a:p>
        </p:txBody>
      </p:sp>
      <p:pic>
        <p:nvPicPr>
          <p:cNvPr id="8194" name="Picture 2" descr="I anafas I dras hela delningskromosomer mot varsin pol.">
            <a:extLst>
              <a:ext uri="{FF2B5EF4-FFF2-40B4-BE49-F238E27FC236}">
                <a16:creationId xmlns:a16="http://schemas.microsoft.com/office/drawing/2014/main" id="{E5567638-BFF6-BA25-C02E-891EDB35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56" y="1485106"/>
            <a:ext cx="622407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1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586AF9-4F5D-7A33-1C4F-AB512500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Meios 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95A5C0-0F2F-ABF9-0657-A49F8580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46749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Telofas</a:t>
            </a:r>
            <a:r>
              <a:rPr lang="sv-SE" dirty="0"/>
              <a:t> I: </a:t>
            </a:r>
          </a:p>
          <a:p>
            <a:r>
              <a:rPr lang="sv-SE" dirty="0"/>
              <a:t>Två nya haploida celler med systerkromatider bildas </a:t>
            </a:r>
          </a:p>
        </p:txBody>
      </p:sp>
      <p:pic>
        <p:nvPicPr>
          <p:cNvPr id="9218" name="Picture 2" descr="Telofas I.">
            <a:extLst>
              <a:ext uri="{FF2B5EF4-FFF2-40B4-BE49-F238E27FC236}">
                <a16:creationId xmlns:a16="http://schemas.microsoft.com/office/drawing/2014/main" id="{184525C6-D256-8016-CEF9-792A2508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11" y="2100628"/>
            <a:ext cx="7077389" cy="38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11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D644C-23BC-999A-D159-2FBC0FDC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Meios II (oftast händer det direkt och ingen interfas II finns)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90F125-B82C-A087-5DA5-9226CDFC1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42206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Profas</a:t>
            </a:r>
            <a:r>
              <a:rPr lang="sv-SE" dirty="0"/>
              <a:t> II: </a:t>
            </a:r>
          </a:p>
          <a:p>
            <a:r>
              <a:rPr lang="sv-SE" dirty="0"/>
              <a:t>Både dotterceller förbereder sig inför nästa celldelning </a:t>
            </a:r>
          </a:p>
        </p:txBody>
      </p:sp>
      <p:pic>
        <p:nvPicPr>
          <p:cNvPr id="10242" name="Picture 2" descr="I profas II förbereds de haploida cellerna för en ">
            <a:extLst>
              <a:ext uri="{FF2B5EF4-FFF2-40B4-BE49-F238E27FC236}">
                <a16:creationId xmlns:a16="http://schemas.microsoft.com/office/drawing/2014/main" id="{0605661E-B2D9-D3D5-E212-3250723F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06" y="2391508"/>
            <a:ext cx="7557036" cy="352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26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6ED966-5E66-7511-BE01-91BADD5D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Meios II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37DCC-3E9C-3CB4-B287-1174F099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6846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Metafas</a:t>
            </a:r>
            <a:r>
              <a:rPr lang="sv-SE" dirty="0"/>
              <a:t> II: </a:t>
            </a:r>
          </a:p>
          <a:p>
            <a:r>
              <a:rPr lang="sv-SE" dirty="0"/>
              <a:t>Kärnmembranet är helt löst </a:t>
            </a:r>
          </a:p>
          <a:p>
            <a:r>
              <a:rPr lang="sv-SE" dirty="0"/>
              <a:t>Kärnspolen är utvecklat och fäster till </a:t>
            </a:r>
            <a:r>
              <a:rPr lang="sv-SE" dirty="0" err="1"/>
              <a:t>centromerer</a:t>
            </a:r>
            <a:r>
              <a:rPr lang="sv-SE" dirty="0"/>
              <a:t> </a:t>
            </a:r>
          </a:p>
          <a:p>
            <a:r>
              <a:rPr lang="sv-SE" dirty="0"/>
              <a:t>Systerkromatider raddar vid cellernas mitten </a:t>
            </a:r>
          </a:p>
        </p:txBody>
      </p:sp>
      <p:pic>
        <p:nvPicPr>
          <p:cNvPr id="11266" name="Picture 2" descr=" I metafas II utvecklas fullständiga kärnspolar med delningskromosomerna samlade i metafasplattor.">
            <a:extLst>
              <a:ext uri="{FF2B5EF4-FFF2-40B4-BE49-F238E27FC236}">
                <a16:creationId xmlns:a16="http://schemas.microsoft.com/office/drawing/2014/main" id="{2900BE4C-D529-9F7E-CCDD-EAEDF385E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78" y="2399705"/>
            <a:ext cx="6876422" cy="32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3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848B03-64C0-2E97-1953-D8593288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Celldelning och förökning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ECF49D-4513-6808-10B4-9E84778A4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Nya celler behövs under tillväxt </a:t>
            </a:r>
          </a:p>
          <a:p>
            <a:r>
              <a:rPr lang="sv-SE" dirty="0"/>
              <a:t>Nya individer behövs för att öka populationer </a:t>
            </a:r>
          </a:p>
          <a:p>
            <a:r>
              <a:rPr lang="sv-SE" dirty="0"/>
              <a:t>Encelliga organismer förökar sig asexuellt (könlöst) genom </a:t>
            </a:r>
            <a:r>
              <a:rPr lang="sv-SE" i="1" dirty="0"/>
              <a:t>kloning</a:t>
            </a:r>
            <a:r>
              <a:rPr lang="sv-SE" dirty="0"/>
              <a:t> eller </a:t>
            </a:r>
            <a:r>
              <a:rPr lang="sv-SE" i="1" dirty="0"/>
              <a:t>binär fission</a:t>
            </a:r>
          </a:p>
          <a:p>
            <a:r>
              <a:rPr lang="sv-SE" dirty="0"/>
              <a:t>Flercelliga organismers celler kan föröka sig könlöst och könlig förökning: </a:t>
            </a:r>
          </a:p>
          <a:p>
            <a:pPr lvl="1"/>
            <a:r>
              <a:rPr lang="sv-SE" dirty="0"/>
              <a:t>Könlöst – vanlig celldelning (mitos) </a:t>
            </a:r>
          </a:p>
          <a:p>
            <a:pPr lvl="1"/>
            <a:r>
              <a:rPr lang="sv-SE" dirty="0"/>
              <a:t>Könlig förökning – reduktionsdelning (meios) 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9712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9B8847-237F-A63E-5864-B53FC0F3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Meios II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87C952-2CE2-25F8-90D4-8B1BAC0A1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72712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Anafas</a:t>
            </a:r>
            <a:r>
              <a:rPr lang="sv-SE" dirty="0"/>
              <a:t> II: </a:t>
            </a:r>
          </a:p>
          <a:p>
            <a:r>
              <a:rPr lang="sv-SE" dirty="0"/>
              <a:t>Kärnspolen drar systerkromatiderna mot var sin </a:t>
            </a:r>
            <a:r>
              <a:rPr lang="sv-SE" dirty="0" err="1"/>
              <a:t>cellpol</a:t>
            </a:r>
            <a:r>
              <a:rPr lang="sv-SE" dirty="0"/>
              <a:t> </a:t>
            </a:r>
          </a:p>
          <a:p>
            <a:r>
              <a:rPr lang="sv-SE" dirty="0"/>
              <a:t>Slumpmässigt vilken systerkromatid dras mot vilken </a:t>
            </a:r>
            <a:r>
              <a:rPr lang="sv-SE" dirty="0" err="1"/>
              <a:t>cellpol</a:t>
            </a:r>
            <a:r>
              <a:rPr lang="sv-SE" dirty="0"/>
              <a:t>  </a:t>
            </a:r>
          </a:p>
        </p:txBody>
      </p:sp>
      <p:pic>
        <p:nvPicPr>
          <p:cNvPr id="12290" name="Picture 2" descr="I anafas II separeras systerkromatiderna från varandra. Det är helt slumpmässigt vilken systerkromatid som går till vilken pol.">
            <a:extLst>
              <a:ext uri="{FF2B5EF4-FFF2-40B4-BE49-F238E27FC236}">
                <a16:creationId xmlns:a16="http://schemas.microsoft.com/office/drawing/2014/main" id="{A6D8FD58-3F6C-92F5-EDE8-BA22C9C9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90" y="1979929"/>
            <a:ext cx="7188310" cy="28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07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08BAA5-727A-0CBF-9BCF-BFD7EFA9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Meios II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5861ED-FFD3-FFF1-734D-26EA523F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3647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Telofas</a:t>
            </a:r>
            <a:r>
              <a:rPr lang="sv-SE" dirty="0"/>
              <a:t> II: </a:t>
            </a:r>
          </a:p>
          <a:p>
            <a:r>
              <a:rPr lang="sv-SE" dirty="0"/>
              <a:t>Fyra haploida (n) celler bildas </a:t>
            </a:r>
          </a:p>
        </p:txBody>
      </p:sp>
      <p:pic>
        <p:nvPicPr>
          <p:cNvPr id="13314" name="Picture 2" descr="Telofas II.">
            <a:extLst>
              <a:ext uri="{FF2B5EF4-FFF2-40B4-BE49-F238E27FC236}">
                <a16:creationId xmlns:a16="http://schemas.microsoft.com/office/drawing/2014/main" id="{2D1F64B3-A578-BEF9-A69C-F2337AF57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" y="3516604"/>
            <a:ext cx="10766890" cy="276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9ACD02-A5E0-0F35-E5B3-4786408C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Binär fission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E40A45-D9E2-E1C5-E304-F38E9E9A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84147" cy="4351338"/>
          </a:xfrm>
        </p:spPr>
        <p:txBody>
          <a:bodyPr/>
          <a:lstStyle/>
          <a:p>
            <a:r>
              <a:rPr lang="sv-SE" dirty="0"/>
              <a:t>Hos prokaryota finns inga kön </a:t>
            </a:r>
          </a:p>
          <a:p>
            <a:r>
              <a:rPr lang="sv-SE" dirty="0"/>
              <a:t>De förökar sig och producerar dotterceller som är genetiskt identiska (nästan) </a:t>
            </a:r>
          </a:p>
          <a:p>
            <a:pPr lvl="1"/>
            <a:r>
              <a:rPr lang="sv-SE" dirty="0"/>
              <a:t>Mutationer </a:t>
            </a:r>
          </a:p>
          <a:p>
            <a:pPr lvl="1"/>
            <a:r>
              <a:rPr lang="sv-SE" dirty="0"/>
              <a:t>Plasmider </a:t>
            </a:r>
          </a:p>
        </p:txBody>
      </p:sp>
      <p:pic>
        <p:nvPicPr>
          <p:cNvPr id="1026" name="Picture 2" descr="Binary fission process hi-res stock photography and images - Alamy">
            <a:extLst>
              <a:ext uri="{FF2B5EF4-FFF2-40B4-BE49-F238E27FC236}">
                <a16:creationId xmlns:a16="http://schemas.microsoft.com/office/drawing/2014/main" id="{B53A22D2-5E3B-BFD8-9DCA-8DFA07F89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3810" r="2445" b="9931"/>
          <a:stretch/>
        </p:blipFill>
        <p:spPr bwMode="auto">
          <a:xfrm>
            <a:off x="7345346" y="365125"/>
            <a:ext cx="4521758" cy="617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BB53B-5C7D-78E2-D1EE-6396FE10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Mitos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084054-41F4-7067-9F9E-F44B3FD3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756046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Vanlig celldelning resulterar i två dotterceller från en modercell som är genetiskt identiska (mycket mer än binär fission!) </a:t>
            </a:r>
          </a:p>
          <a:p>
            <a:r>
              <a:rPr lang="sv-SE" dirty="0"/>
              <a:t>Kromosomerna måste fördubblas först hos modercellen så att dottercellerna får komplett uppsättning kromosomer </a:t>
            </a:r>
          </a:p>
          <a:p>
            <a:r>
              <a:rPr lang="sv-SE" dirty="0"/>
              <a:t>Processen uppdelat i 5 faser: </a:t>
            </a:r>
          </a:p>
          <a:p>
            <a:pPr lvl="1"/>
            <a:r>
              <a:rPr lang="sv-SE" dirty="0" err="1"/>
              <a:t>Interfas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Profas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Metafas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Anafas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Telofas</a:t>
            </a:r>
            <a:r>
              <a:rPr lang="sv-SE" dirty="0"/>
              <a:t> </a:t>
            </a:r>
          </a:p>
        </p:txBody>
      </p:sp>
      <p:pic>
        <p:nvPicPr>
          <p:cNvPr id="4" name="Bildobjekt 3" descr="En bild som visar text, papper, bok, flaska&#10;&#10;AI-genererat innehåll kan vara felaktigt.">
            <a:extLst>
              <a:ext uri="{FF2B5EF4-FFF2-40B4-BE49-F238E27FC236}">
                <a16:creationId xmlns:a16="http://schemas.microsoft.com/office/drawing/2014/main" id="{29050466-EBA4-B73F-F0BF-BE2A57CFE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t="2784" r="30203" b="8279"/>
          <a:stretch/>
        </p:blipFill>
        <p:spPr>
          <a:xfrm>
            <a:off x="9395209" y="-1"/>
            <a:ext cx="2796791" cy="684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3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F08ECB-0879-2C2C-6A71-86B2283B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Onlinemedia 3" title="Mitosis Cell Division Animation">
            <a:hlinkClick r:id="" action="ppaction://media"/>
            <a:extLst>
              <a:ext uri="{FF2B5EF4-FFF2-40B4-BE49-F238E27FC236}">
                <a16:creationId xmlns:a16="http://schemas.microsoft.com/office/drawing/2014/main" id="{000A719E-1B1E-2F2B-DE8A-F9E8B951F5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8927" y="-10991"/>
            <a:ext cx="9174145" cy="68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04550-5844-FA4A-20D5-ED7F560A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Mitos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D832C0-B94D-45B3-632C-E216A66B3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304314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Interfas</a:t>
            </a:r>
            <a:r>
              <a:rPr lang="sv-SE" dirty="0"/>
              <a:t>:</a:t>
            </a:r>
          </a:p>
          <a:p>
            <a:r>
              <a:rPr lang="sv-SE" dirty="0"/>
              <a:t>Cellens vanliga tillstånd </a:t>
            </a:r>
          </a:p>
          <a:p>
            <a:r>
              <a:rPr lang="sv-SE" dirty="0"/>
              <a:t>DNA är i löst packade trådar </a:t>
            </a:r>
          </a:p>
          <a:p>
            <a:r>
              <a:rPr lang="sv-SE" dirty="0"/>
              <a:t>Kan inte se kromosomer </a:t>
            </a:r>
          </a:p>
          <a:p>
            <a:r>
              <a:rPr lang="sv-SE" dirty="0"/>
              <a:t>I slutet av interfas dupliceras alla DNA molekyler och bildar systerkromatider som hänger ihop </a:t>
            </a:r>
          </a:p>
        </p:txBody>
      </p:sp>
      <p:pic>
        <p:nvPicPr>
          <p:cNvPr id="5" name="Bildobjekt 4" descr="En bild som visar text, papper, bok, flaska&#10;&#10;AI-genererat innehåll kan vara felaktigt.">
            <a:extLst>
              <a:ext uri="{FF2B5EF4-FFF2-40B4-BE49-F238E27FC236}">
                <a16:creationId xmlns:a16="http://schemas.microsoft.com/office/drawing/2014/main" id="{D2CC9462-EBE8-21D4-1AFC-7D446DB36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5" t="2563" r="43097" b="82857"/>
          <a:stretch/>
        </p:blipFill>
        <p:spPr>
          <a:xfrm>
            <a:off x="8142515" y="1825625"/>
            <a:ext cx="4049486" cy="3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7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E84808-E33C-4A82-146E-550DF5E7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Mitos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BD80CD-EDBA-2FB1-C672-B94FA98C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6952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Profas</a:t>
            </a:r>
            <a:r>
              <a:rPr lang="sv-SE" dirty="0"/>
              <a:t>:</a:t>
            </a:r>
          </a:p>
          <a:p>
            <a:r>
              <a:rPr lang="sv-SE" dirty="0"/>
              <a:t>DNA packas kring sina stödjande proteiner </a:t>
            </a:r>
          </a:p>
          <a:p>
            <a:r>
              <a:rPr lang="sv-SE" dirty="0"/>
              <a:t>Kromosomer blir fullsynliga under ljusmikroskop </a:t>
            </a:r>
          </a:p>
          <a:p>
            <a:r>
              <a:rPr lang="sv-SE" dirty="0"/>
              <a:t>Kromosomerna består av systerkromatider och är X-formade </a:t>
            </a:r>
          </a:p>
          <a:p>
            <a:r>
              <a:rPr lang="sv-SE" dirty="0"/>
              <a:t>Punkten de sitter ihop är centromer </a:t>
            </a:r>
          </a:p>
        </p:txBody>
      </p:sp>
      <p:pic>
        <p:nvPicPr>
          <p:cNvPr id="5" name="Bildobjekt 4" descr="En bild som visar text, papper, bok, flaska&#10;&#10;AI-genererat innehåll kan vara felaktigt.">
            <a:extLst>
              <a:ext uri="{FF2B5EF4-FFF2-40B4-BE49-F238E27FC236}">
                <a16:creationId xmlns:a16="http://schemas.microsoft.com/office/drawing/2014/main" id="{2BC66C29-AE89-6145-8651-3C2BF73ED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17143" r="42068" b="65275"/>
          <a:stretch/>
        </p:blipFill>
        <p:spPr>
          <a:xfrm>
            <a:off x="7305152" y="1175655"/>
            <a:ext cx="4886848" cy="31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0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1549D2-F1E3-216F-B335-5DDFDC8B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Mitos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1AA280-824C-54C1-ABF8-D0F5B17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Metafas</a:t>
            </a:r>
            <a:r>
              <a:rPr lang="sv-SE" dirty="0"/>
              <a:t>: </a:t>
            </a:r>
          </a:p>
          <a:p>
            <a:r>
              <a:rPr lang="sv-SE" dirty="0"/>
              <a:t>Kärnmembranet är upplöst </a:t>
            </a:r>
          </a:p>
          <a:p>
            <a:r>
              <a:rPr lang="sv-SE" dirty="0"/>
              <a:t>Kromosomerna har radats upp i cellens mitt </a:t>
            </a:r>
          </a:p>
          <a:p>
            <a:r>
              <a:rPr lang="sv-SE" dirty="0"/>
              <a:t>Systerkromatider är vänt mot var sin </a:t>
            </a:r>
            <a:r>
              <a:rPr lang="sv-SE" dirty="0" err="1"/>
              <a:t>cellpol</a:t>
            </a:r>
            <a:r>
              <a:rPr lang="sv-SE" dirty="0"/>
              <a:t> </a:t>
            </a:r>
          </a:p>
          <a:p>
            <a:r>
              <a:rPr lang="sv-SE" dirty="0"/>
              <a:t>Kärnspole (trådar) har utvecklats från cellpolerna och fäster till </a:t>
            </a:r>
            <a:r>
              <a:rPr lang="sv-SE" dirty="0" err="1"/>
              <a:t>centromerer</a:t>
            </a:r>
            <a:r>
              <a:rPr lang="sv-SE" dirty="0"/>
              <a:t> </a:t>
            </a:r>
          </a:p>
        </p:txBody>
      </p:sp>
      <p:pic>
        <p:nvPicPr>
          <p:cNvPr id="4" name="Bildobjekt 3" descr="En bild som visar text, papper, bok, flaska&#10;&#10;AI-genererat innehåll kan vara felaktigt.">
            <a:extLst>
              <a:ext uri="{FF2B5EF4-FFF2-40B4-BE49-F238E27FC236}">
                <a16:creationId xmlns:a16="http://schemas.microsoft.com/office/drawing/2014/main" id="{11EDDB60-DCA0-6606-775B-DE4436AA5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4" t="34286" r="40167" b="50000"/>
          <a:stretch/>
        </p:blipFill>
        <p:spPr>
          <a:xfrm>
            <a:off x="6320413" y="2398582"/>
            <a:ext cx="5738378" cy="32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1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6B838F-5563-3CEB-739D-4DEB669C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Mitos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3A12D8-89F9-CA85-54E5-50A62B853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1646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Anafas</a:t>
            </a:r>
            <a:r>
              <a:rPr lang="sv-SE" dirty="0"/>
              <a:t>: </a:t>
            </a:r>
          </a:p>
          <a:p>
            <a:r>
              <a:rPr lang="sv-SE" dirty="0"/>
              <a:t>Kärnspolen drar systerkromatiderna mot var sin </a:t>
            </a:r>
            <a:r>
              <a:rPr lang="sv-SE" dirty="0" err="1"/>
              <a:t>cellpol</a:t>
            </a:r>
            <a:r>
              <a:rPr lang="sv-SE" dirty="0"/>
              <a:t> </a:t>
            </a:r>
          </a:p>
          <a:p>
            <a:r>
              <a:rPr lang="sv-SE" dirty="0"/>
              <a:t>Varje systerkromatid är nu en självständig kromosom </a:t>
            </a:r>
          </a:p>
        </p:txBody>
      </p:sp>
      <p:pic>
        <p:nvPicPr>
          <p:cNvPr id="4" name="Bildobjekt 3" descr="En bild som visar text, papper, bok, flaska&#10;&#10;AI-genererat innehåll kan vara felaktigt.">
            <a:extLst>
              <a:ext uri="{FF2B5EF4-FFF2-40B4-BE49-F238E27FC236}">
                <a16:creationId xmlns:a16="http://schemas.microsoft.com/office/drawing/2014/main" id="{FC9CA44E-6FF9-7037-CA3C-A91C6B3B0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7" t="50000" r="37627" b="36557"/>
          <a:stretch/>
        </p:blipFill>
        <p:spPr>
          <a:xfrm>
            <a:off x="5509846" y="2445235"/>
            <a:ext cx="6682154" cy="31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2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536</Words>
  <Application>Microsoft Office PowerPoint</Application>
  <PresentationFormat>Bredbild</PresentationFormat>
  <Paragraphs>100</Paragraphs>
  <Slides>21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Office-tema</vt:lpstr>
      <vt:lpstr>Biologi 1</vt:lpstr>
      <vt:lpstr>Celldelning och förökning </vt:lpstr>
      <vt:lpstr>Binär fission </vt:lpstr>
      <vt:lpstr>Mitos </vt:lpstr>
      <vt:lpstr>PowerPoint-presentation</vt:lpstr>
      <vt:lpstr>Mitos</vt:lpstr>
      <vt:lpstr>Mitos</vt:lpstr>
      <vt:lpstr>Mitos </vt:lpstr>
      <vt:lpstr>Mitos </vt:lpstr>
      <vt:lpstr>Mitos </vt:lpstr>
      <vt:lpstr>Meios </vt:lpstr>
      <vt:lpstr>Meios </vt:lpstr>
      <vt:lpstr>Meios I </vt:lpstr>
      <vt:lpstr>Meios I</vt:lpstr>
      <vt:lpstr>Meios I</vt:lpstr>
      <vt:lpstr>Meios I</vt:lpstr>
      <vt:lpstr>Meios I</vt:lpstr>
      <vt:lpstr>Meios II (oftast händer det direkt och ingen interfas II finns) </vt:lpstr>
      <vt:lpstr>Meios II</vt:lpstr>
      <vt:lpstr>Meios II</vt:lpstr>
      <vt:lpstr>Meios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2025-02-26T09:44:40Z</dcterms:created>
  <dcterms:modified xsi:type="dcterms:W3CDTF">2025-02-26T19:12:19Z</dcterms:modified>
</cp:coreProperties>
</file>